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5" r:id="rId11"/>
    <p:sldId id="264" r:id="rId12"/>
    <p:sldId id="268" r:id="rId13"/>
    <p:sldId id="266" r:id="rId14"/>
    <p:sldId id="267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Rinaman" userId="188fce61db78e667" providerId="LiveId" clId="{9A169FA7-2355-4687-B725-2CADE659554A}"/>
    <pc:docChg chg="undo custSel addSld modSld sldOrd">
      <pc:chgData name="Ori Rinaman" userId="188fce61db78e667" providerId="LiveId" clId="{9A169FA7-2355-4687-B725-2CADE659554A}" dt="2022-04-10T21:06:16.066" v="1501"/>
      <pc:docMkLst>
        <pc:docMk/>
      </pc:docMkLst>
      <pc:sldChg chg="modSp mod modTransition modAnim">
        <pc:chgData name="Ori Rinaman" userId="188fce61db78e667" providerId="LiveId" clId="{9A169FA7-2355-4687-B725-2CADE659554A}" dt="2022-04-10T20:59:10.602" v="875"/>
        <pc:sldMkLst>
          <pc:docMk/>
          <pc:sldMk cId="3259729798" sldId="256"/>
        </pc:sldMkLst>
        <pc:picChg chg="mod">
          <ac:chgData name="Ori Rinaman" userId="188fce61db78e667" providerId="LiveId" clId="{9A169FA7-2355-4687-B725-2CADE659554A}" dt="2022-04-10T20:35:40.657" v="841" actId="1076"/>
          <ac:picMkLst>
            <pc:docMk/>
            <pc:sldMk cId="3259729798" sldId="256"/>
            <ac:picMk id="4" creationId="{DF4CCCD7-F17F-494D-B652-EFFBE22D40E8}"/>
          </ac:picMkLst>
        </pc:picChg>
      </pc:sldChg>
      <pc:sldChg chg="modSp mod modTransition modAnim">
        <pc:chgData name="Ori Rinaman" userId="188fce61db78e667" providerId="LiveId" clId="{9A169FA7-2355-4687-B725-2CADE659554A}" dt="2022-04-10T20:59:32.496" v="916"/>
        <pc:sldMkLst>
          <pc:docMk/>
          <pc:sldMk cId="4078676891" sldId="257"/>
        </pc:sldMkLst>
        <pc:picChg chg="mod">
          <ac:chgData name="Ori Rinaman" userId="188fce61db78e667" providerId="LiveId" clId="{9A169FA7-2355-4687-B725-2CADE659554A}" dt="2022-04-10T20:37:52.940" v="842" actId="1076"/>
          <ac:picMkLst>
            <pc:docMk/>
            <pc:sldMk cId="4078676891" sldId="257"/>
            <ac:picMk id="4" creationId="{4CF488A6-9410-4D55-8195-B073C11E394D}"/>
          </ac:picMkLst>
        </pc:picChg>
      </pc:sldChg>
      <pc:sldChg chg="addSp modSp mod modTransition modAnim">
        <pc:chgData name="Ori Rinaman" userId="188fce61db78e667" providerId="LiveId" clId="{9A169FA7-2355-4687-B725-2CADE659554A}" dt="2022-04-10T20:59:55.444" v="974"/>
        <pc:sldMkLst>
          <pc:docMk/>
          <pc:sldMk cId="3244432355" sldId="258"/>
        </pc:sldMkLst>
        <pc:picChg chg="add mod">
          <ac:chgData name="Ori Rinaman" userId="188fce61db78e667" providerId="LiveId" clId="{9A169FA7-2355-4687-B725-2CADE659554A}" dt="2022-04-10T20:40:27.074" v="845" actId="1076"/>
          <ac:picMkLst>
            <pc:docMk/>
            <pc:sldMk cId="3244432355" sldId="258"/>
            <ac:picMk id="7" creationId="{4E887300-EC34-49D8-87BD-BE1484201BD1}"/>
          </ac:picMkLst>
        </pc:picChg>
      </pc:sldChg>
      <pc:sldChg chg="delSp modSp mod modTransition delAnim modAnim">
        <pc:chgData name="Ori Rinaman" userId="188fce61db78e667" providerId="LiveId" clId="{9A169FA7-2355-4687-B725-2CADE659554A}" dt="2022-04-10T21:00:22.733" v="1014"/>
        <pc:sldMkLst>
          <pc:docMk/>
          <pc:sldMk cId="2991198415" sldId="259"/>
        </pc:sldMkLst>
        <pc:picChg chg="del">
          <ac:chgData name="Ori Rinaman" userId="188fce61db78e667" providerId="LiveId" clId="{9A169FA7-2355-4687-B725-2CADE659554A}" dt="2022-04-10T20:40:04.904" v="843" actId="21"/>
          <ac:picMkLst>
            <pc:docMk/>
            <pc:sldMk cId="2991198415" sldId="259"/>
            <ac:picMk id="7" creationId="{E8CC7E9B-94DE-4F23-BE86-933AB340B3A6}"/>
          </ac:picMkLst>
        </pc:picChg>
        <pc:picChg chg="mod">
          <ac:chgData name="Ori Rinaman" userId="188fce61db78e667" providerId="LiveId" clId="{9A169FA7-2355-4687-B725-2CADE659554A}" dt="2022-04-10T20:41:34.618" v="846" actId="1076"/>
          <ac:picMkLst>
            <pc:docMk/>
            <pc:sldMk cId="2991198415" sldId="259"/>
            <ac:picMk id="8" creationId="{4859EBB2-4D07-4FBF-976F-6053C2E0FC22}"/>
          </ac:picMkLst>
        </pc:picChg>
      </pc:sldChg>
      <pc:sldChg chg="modSp mod modTransition modAnim">
        <pc:chgData name="Ori Rinaman" userId="188fce61db78e667" providerId="LiveId" clId="{9A169FA7-2355-4687-B725-2CADE659554A}" dt="2022-04-10T21:01:17.809" v="1130"/>
        <pc:sldMkLst>
          <pc:docMk/>
          <pc:sldMk cId="836940347" sldId="260"/>
        </pc:sldMkLst>
        <pc:picChg chg="mod">
          <ac:chgData name="Ori Rinaman" userId="188fce61db78e667" providerId="LiveId" clId="{9A169FA7-2355-4687-B725-2CADE659554A}" dt="2022-04-10T20:45:41.678" v="848" actId="1076"/>
          <ac:picMkLst>
            <pc:docMk/>
            <pc:sldMk cId="836940347" sldId="260"/>
            <ac:picMk id="17" creationId="{2FBC5694-324B-405D-BBDE-C24ECD54F819}"/>
          </ac:picMkLst>
        </pc:picChg>
      </pc:sldChg>
      <pc:sldChg chg="modSp mod modTransition modAnim">
        <pc:chgData name="Ori Rinaman" userId="188fce61db78e667" providerId="LiveId" clId="{9A169FA7-2355-4687-B725-2CADE659554A}" dt="2022-04-10T21:01:44.094" v="1161"/>
        <pc:sldMkLst>
          <pc:docMk/>
          <pc:sldMk cId="413372029" sldId="261"/>
        </pc:sldMkLst>
        <pc:picChg chg="mod">
          <ac:chgData name="Ori Rinaman" userId="188fce61db78e667" providerId="LiveId" clId="{9A169FA7-2355-4687-B725-2CADE659554A}" dt="2022-04-10T20:47:56.333" v="849" actId="1076"/>
          <ac:picMkLst>
            <pc:docMk/>
            <pc:sldMk cId="413372029" sldId="261"/>
            <ac:picMk id="11" creationId="{D6F937BC-08FF-4F6B-8B59-71BF342E5C36}"/>
          </ac:picMkLst>
        </pc:picChg>
      </pc:sldChg>
      <pc:sldChg chg="modSp mod modTransition modAnim">
        <pc:chgData name="Ori Rinaman" userId="188fce61db78e667" providerId="LiveId" clId="{9A169FA7-2355-4687-B725-2CADE659554A}" dt="2022-04-10T21:03:21.171" v="1215"/>
        <pc:sldMkLst>
          <pc:docMk/>
          <pc:sldMk cId="3435766730" sldId="262"/>
        </pc:sldMkLst>
        <pc:picChg chg="mod">
          <ac:chgData name="Ori Rinaman" userId="188fce61db78e667" providerId="LiveId" clId="{9A169FA7-2355-4687-B725-2CADE659554A}" dt="2022-04-10T20:51:02.205" v="850" actId="1076"/>
          <ac:picMkLst>
            <pc:docMk/>
            <pc:sldMk cId="3435766730" sldId="262"/>
            <ac:picMk id="6" creationId="{B8B991BB-3492-43F0-A636-1DD89E755614}"/>
          </ac:picMkLst>
        </pc:picChg>
      </pc:sldChg>
      <pc:sldChg chg="modSp mod modTransition modAnim">
        <pc:chgData name="Ori Rinaman" userId="188fce61db78e667" providerId="LiveId" clId="{9A169FA7-2355-4687-B725-2CADE659554A}" dt="2022-04-10T21:03:40.752" v="1250"/>
        <pc:sldMkLst>
          <pc:docMk/>
          <pc:sldMk cId="339219304" sldId="263"/>
        </pc:sldMkLst>
        <pc:picChg chg="mod">
          <ac:chgData name="Ori Rinaman" userId="188fce61db78e667" providerId="LiveId" clId="{9A169FA7-2355-4687-B725-2CADE659554A}" dt="2022-04-10T20:52:02.016" v="851" actId="1076"/>
          <ac:picMkLst>
            <pc:docMk/>
            <pc:sldMk cId="339219304" sldId="263"/>
            <ac:picMk id="6" creationId="{B5C5E91E-296B-49C8-A210-F2AE286983B9}"/>
          </ac:picMkLst>
        </pc:picChg>
      </pc:sldChg>
      <pc:sldChg chg="addSp modSp mod modTransition modAnim">
        <pc:chgData name="Ori Rinaman" userId="188fce61db78e667" providerId="LiveId" clId="{9A169FA7-2355-4687-B725-2CADE659554A}" dt="2022-04-10T21:04:26.601" v="1337"/>
        <pc:sldMkLst>
          <pc:docMk/>
          <pc:sldMk cId="3344353439" sldId="264"/>
        </pc:sldMkLst>
        <pc:spChg chg="mod">
          <ac:chgData name="Ori Rinaman" userId="188fce61db78e667" providerId="LiveId" clId="{9A169FA7-2355-4687-B725-2CADE659554A}" dt="2022-04-10T17:57:41.534" v="67" actId="1035"/>
          <ac:spMkLst>
            <pc:docMk/>
            <pc:sldMk cId="3344353439" sldId="264"/>
            <ac:spMk id="2" creationId="{3F98C2BD-9497-4FB0-BE8D-7D9BFD18D99C}"/>
          </ac:spMkLst>
        </pc:spChg>
        <pc:picChg chg="mod">
          <ac:chgData name="Ori Rinaman" userId="188fce61db78e667" providerId="LiveId" clId="{9A169FA7-2355-4687-B725-2CADE659554A}" dt="2022-04-10T18:00:07.695" v="89" actId="1076"/>
          <ac:picMkLst>
            <pc:docMk/>
            <pc:sldMk cId="3344353439" sldId="264"/>
            <ac:picMk id="4" creationId="{AD2A7BBD-F603-4931-B945-573CDD635811}"/>
          </ac:picMkLst>
        </pc:picChg>
        <pc:picChg chg="mod">
          <ac:chgData name="Ori Rinaman" userId="188fce61db78e667" providerId="LiveId" clId="{9A169FA7-2355-4687-B725-2CADE659554A}" dt="2022-04-10T18:00:04.628" v="88" actId="1076"/>
          <ac:picMkLst>
            <pc:docMk/>
            <pc:sldMk cId="3344353439" sldId="264"/>
            <ac:picMk id="5" creationId="{0BBA4FFF-3DA5-488A-A58A-E5FA9A8070B7}"/>
          </ac:picMkLst>
        </pc:picChg>
        <pc:picChg chg="mod">
          <ac:chgData name="Ori Rinaman" userId="188fce61db78e667" providerId="LiveId" clId="{9A169FA7-2355-4687-B725-2CADE659554A}" dt="2022-04-10T20:54:21.551" v="853" actId="1076"/>
          <ac:picMkLst>
            <pc:docMk/>
            <pc:sldMk cId="3344353439" sldId="264"/>
            <ac:picMk id="16" creationId="{49B2031B-7C69-4A03-97B7-0C4205B707C6}"/>
          </ac:picMkLst>
        </pc:picChg>
        <pc:cxnChg chg="add mod">
          <ac:chgData name="Ori Rinaman" userId="188fce61db78e667" providerId="LiveId" clId="{9A169FA7-2355-4687-B725-2CADE659554A}" dt="2022-04-10T18:01:16.898" v="124" actId="1076"/>
          <ac:cxnSpMkLst>
            <pc:docMk/>
            <pc:sldMk cId="3344353439" sldId="264"/>
            <ac:cxnSpMk id="7" creationId="{802BE444-9E5D-4023-9749-3B513A6C3183}"/>
          </ac:cxnSpMkLst>
        </pc:cxnChg>
        <pc:cxnChg chg="add mod">
          <ac:chgData name="Ori Rinaman" userId="188fce61db78e667" providerId="LiveId" clId="{9A169FA7-2355-4687-B725-2CADE659554A}" dt="2022-04-10T18:01:12.351" v="123" actId="1076"/>
          <ac:cxnSpMkLst>
            <pc:docMk/>
            <pc:sldMk cId="3344353439" sldId="264"/>
            <ac:cxnSpMk id="8" creationId="{653D4185-D76C-4FD8-A17C-59B71832DD32}"/>
          </ac:cxnSpMkLst>
        </pc:cxnChg>
        <pc:cxnChg chg="add mod">
          <ac:chgData name="Ori Rinaman" userId="188fce61db78e667" providerId="LiveId" clId="{9A169FA7-2355-4687-B725-2CADE659554A}" dt="2022-04-10T18:01:02.610" v="122" actId="1076"/>
          <ac:cxnSpMkLst>
            <pc:docMk/>
            <pc:sldMk cId="3344353439" sldId="264"/>
            <ac:cxnSpMk id="9" creationId="{F3E79D98-BE0B-4A28-8D48-3DD1BAD8BE9E}"/>
          </ac:cxnSpMkLst>
        </pc:cxnChg>
        <pc:cxnChg chg="add mod">
          <ac:chgData name="Ori Rinaman" userId="188fce61db78e667" providerId="LiveId" clId="{9A169FA7-2355-4687-B725-2CADE659554A}" dt="2022-04-10T18:00:58.632" v="121" actId="1076"/>
          <ac:cxnSpMkLst>
            <pc:docMk/>
            <pc:sldMk cId="3344353439" sldId="264"/>
            <ac:cxnSpMk id="10" creationId="{7AACE26A-4C12-421A-877C-FA3BB5B87BF8}"/>
          </ac:cxnSpMkLst>
        </pc:cxnChg>
        <pc:cxnChg chg="add mod">
          <ac:chgData name="Ori Rinaman" userId="188fce61db78e667" providerId="LiveId" clId="{9A169FA7-2355-4687-B725-2CADE659554A}" dt="2022-04-10T18:01:26.158" v="127" actId="1076"/>
          <ac:cxnSpMkLst>
            <pc:docMk/>
            <pc:sldMk cId="3344353439" sldId="264"/>
            <ac:cxnSpMk id="11" creationId="{3631442B-9842-4BB2-AA04-1B6647A21766}"/>
          </ac:cxnSpMkLst>
        </pc:cxnChg>
        <pc:cxnChg chg="add mod">
          <ac:chgData name="Ori Rinaman" userId="188fce61db78e667" providerId="LiveId" clId="{9A169FA7-2355-4687-B725-2CADE659554A}" dt="2022-04-10T18:01:22.377" v="126" actId="1076"/>
          <ac:cxnSpMkLst>
            <pc:docMk/>
            <pc:sldMk cId="3344353439" sldId="264"/>
            <ac:cxnSpMk id="12" creationId="{8624826F-9DEB-4C38-BB23-35A6AC344604}"/>
          </ac:cxnSpMkLst>
        </pc:cxnChg>
        <pc:cxnChg chg="add mod">
          <ac:chgData name="Ori Rinaman" userId="188fce61db78e667" providerId="LiveId" clId="{9A169FA7-2355-4687-B725-2CADE659554A}" dt="2022-04-10T18:01:43.577" v="135" actId="1076"/>
          <ac:cxnSpMkLst>
            <pc:docMk/>
            <pc:sldMk cId="3344353439" sldId="264"/>
            <ac:cxnSpMk id="13" creationId="{511CCBA9-6445-40E3-B8CF-839FCB906687}"/>
          </ac:cxnSpMkLst>
        </pc:cxnChg>
        <pc:cxnChg chg="add mod">
          <ac:chgData name="Ori Rinaman" userId="188fce61db78e667" providerId="LiveId" clId="{9A169FA7-2355-4687-B725-2CADE659554A}" dt="2022-04-10T18:01:38.369" v="134" actId="1035"/>
          <ac:cxnSpMkLst>
            <pc:docMk/>
            <pc:sldMk cId="3344353439" sldId="264"/>
            <ac:cxnSpMk id="14" creationId="{31D45DD3-324B-4093-B884-55FDE8F50B52}"/>
          </ac:cxnSpMkLst>
        </pc:cxnChg>
        <pc:cxnChg chg="add mod">
          <ac:chgData name="Ori Rinaman" userId="188fce61db78e667" providerId="LiveId" clId="{9A169FA7-2355-4687-B725-2CADE659554A}" dt="2022-04-10T18:01:32.297" v="131" actId="1076"/>
          <ac:cxnSpMkLst>
            <pc:docMk/>
            <pc:sldMk cId="3344353439" sldId="264"/>
            <ac:cxnSpMk id="15" creationId="{A09D084F-17CB-4E0B-A405-29C7C4ECDE21}"/>
          </ac:cxnSpMkLst>
        </pc:cxnChg>
      </pc:sldChg>
      <pc:sldChg chg="modSp mod modTransition modAnim">
        <pc:chgData name="Ori Rinaman" userId="188fce61db78e667" providerId="LiveId" clId="{9A169FA7-2355-4687-B725-2CADE659554A}" dt="2022-04-10T21:04:01.912" v="1278"/>
        <pc:sldMkLst>
          <pc:docMk/>
          <pc:sldMk cId="3117594674" sldId="265"/>
        </pc:sldMkLst>
        <pc:picChg chg="mod">
          <ac:chgData name="Ori Rinaman" userId="188fce61db78e667" providerId="LiveId" clId="{9A169FA7-2355-4687-B725-2CADE659554A}" dt="2022-04-10T20:53:03.093" v="852" actId="1076"/>
          <ac:picMkLst>
            <pc:docMk/>
            <pc:sldMk cId="3117594674" sldId="265"/>
            <ac:picMk id="6" creationId="{EAF76CE7-B39F-4FA6-B3AE-094D44287C6F}"/>
          </ac:picMkLst>
        </pc:picChg>
      </pc:sldChg>
      <pc:sldChg chg="addSp modSp new mod modTransition modAnim">
        <pc:chgData name="Ori Rinaman" userId="188fce61db78e667" providerId="LiveId" clId="{9A169FA7-2355-4687-B725-2CADE659554A}" dt="2022-04-10T21:05:18.976" v="1443"/>
        <pc:sldMkLst>
          <pc:docMk/>
          <pc:sldMk cId="3262475123" sldId="266"/>
        </pc:sldMkLst>
        <pc:spChg chg="mod">
          <ac:chgData name="Ori Rinaman" userId="188fce61db78e667" providerId="LiveId" clId="{9A169FA7-2355-4687-B725-2CADE659554A}" dt="2022-04-10T18:03:30.657" v="201" actId="1076"/>
          <ac:spMkLst>
            <pc:docMk/>
            <pc:sldMk cId="3262475123" sldId="266"/>
            <ac:spMk id="2" creationId="{2C3AA7E3-36C1-4D6C-A079-1893264E8D8C}"/>
          </ac:spMkLst>
        </pc:spChg>
        <pc:picChg chg="add mod">
          <ac:chgData name="Ori Rinaman" userId="188fce61db78e667" providerId="LiveId" clId="{9A169FA7-2355-4687-B725-2CADE659554A}" dt="2022-04-10T18:30:34.663" v="465" actId="1076"/>
          <ac:picMkLst>
            <pc:docMk/>
            <pc:sldMk cId="3262475123" sldId="266"/>
            <ac:picMk id="4" creationId="{C722A930-8A66-4D13-88B0-2F4BDF87C24E}"/>
          </ac:picMkLst>
        </pc:picChg>
        <pc:picChg chg="add mod">
          <ac:chgData name="Ori Rinaman" userId="188fce61db78e667" providerId="LiveId" clId="{9A169FA7-2355-4687-B725-2CADE659554A}" dt="2022-04-10T18:30:35.926" v="466" actId="1076"/>
          <ac:picMkLst>
            <pc:docMk/>
            <pc:sldMk cId="3262475123" sldId="266"/>
            <ac:picMk id="5" creationId="{62694127-93A4-47D6-99B8-5ECBC6E87B7E}"/>
          </ac:picMkLst>
        </pc:picChg>
        <pc:picChg chg="add mod">
          <ac:chgData name="Ori Rinaman" userId="188fce61db78e667" providerId="LiveId" clId="{9A169FA7-2355-4687-B725-2CADE659554A}" dt="2022-04-10T18:30:39.774" v="467" actId="1076"/>
          <ac:picMkLst>
            <pc:docMk/>
            <pc:sldMk cId="3262475123" sldId="266"/>
            <ac:picMk id="6" creationId="{4E1F4067-2188-40A4-BFD5-5E5A71BCD072}"/>
          </ac:picMkLst>
        </pc:picChg>
        <pc:picChg chg="mod">
          <ac:chgData name="Ori Rinaman" userId="188fce61db78e667" providerId="LiveId" clId="{9A169FA7-2355-4687-B725-2CADE659554A}" dt="2022-04-10T20:57:27.087" v="855" actId="1076"/>
          <ac:picMkLst>
            <pc:docMk/>
            <pc:sldMk cId="3262475123" sldId="266"/>
            <ac:picMk id="7" creationId="{8E04F1B3-2042-4641-930C-490536037780}"/>
          </ac:picMkLst>
        </pc:picChg>
      </pc:sldChg>
      <pc:sldChg chg="delSp modSp new mod modTransition modAnim">
        <pc:chgData name="Ori Rinaman" userId="188fce61db78e667" providerId="LiveId" clId="{9A169FA7-2355-4687-B725-2CADE659554A}" dt="2022-04-10T21:05:45.766" v="1475"/>
        <pc:sldMkLst>
          <pc:docMk/>
          <pc:sldMk cId="1557600537" sldId="267"/>
        </pc:sldMkLst>
        <pc:spChg chg="mod">
          <ac:chgData name="Ori Rinaman" userId="188fce61db78e667" providerId="LiveId" clId="{9A169FA7-2355-4687-B725-2CADE659554A}" dt="2022-04-10T18:31:11.989" v="482" actId="1076"/>
          <ac:spMkLst>
            <pc:docMk/>
            <pc:sldMk cId="1557600537" sldId="267"/>
            <ac:spMk id="2" creationId="{48356B70-C99D-40DA-998D-6A3FC3EF938F}"/>
          </ac:spMkLst>
        </pc:spChg>
        <pc:spChg chg="del">
          <ac:chgData name="Ori Rinaman" userId="188fce61db78e667" providerId="LiveId" clId="{9A169FA7-2355-4687-B725-2CADE659554A}" dt="2022-04-10T18:31:03.037" v="471" actId="478"/>
          <ac:spMkLst>
            <pc:docMk/>
            <pc:sldMk cId="1557600537" sldId="267"/>
            <ac:spMk id="3" creationId="{A02FDFD8-AD04-4EB7-8A01-1B697CCAF7B8}"/>
          </ac:spMkLst>
        </pc:spChg>
        <pc:picChg chg="mod">
          <ac:chgData name="Ori Rinaman" userId="188fce61db78e667" providerId="LiveId" clId="{9A169FA7-2355-4687-B725-2CADE659554A}" dt="2022-04-10T20:58:05.816" v="856" actId="1076"/>
          <ac:picMkLst>
            <pc:docMk/>
            <pc:sldMk cId="1557600537" sldId="267"/>
            <ac:picMk id="4" creationId="{DE12DE6B-4CE9-4A2F-B793-78A741C9455F}"/>
          </ac:picMkLst>
        </pc:picChg>
      </pc:sldChg>
      <pc:sldChg chg="addSp delSp modSp new mod ord modTransition modAnim">
        <pc:chgData name="Ori Rinaman" userId="188fce61db78e667" providerId="LiveId" clId="{9A169FA7-2355-4687-B725-2CADE659554A}" dt="2022-04-10T21:04:59.426" v="1387"/>
        <pc:sldMkLst>
          <pc:docMk/>
          <pc:sldMk cId="2388631682" sldId="268"/>
        </pc:sldMkLst>
        <pc:spChg chg="mod">
          <ac:chgData name="Ori Rinaman" userId="188fce61db78e667" providerId="LiveId" clId="{9A169FA7-2355-4687-B725-2CADE659554A}" dt="2022-04-10T18:03:51.303" v="214" actId="1076"/>
          <ac:spMkLst>
            <pc:docMk/>
            <pc:sldMk cId="2388631682" sldId="268"/>
            <ac:spMk id="2" creationId="{E7D1143E-290C-4671-954A-601089233683}"/>
          </ac:spMkLst>
        </pc:spChg>
        <pc:spChg chg="mod">
          <ac:chgData name="Ori Rinaman" userId="188fce61db78e667" providerId="LiveId" clId="{9A169FA7-2355-4687-B725-2CADE659554A}" dt="2022-04-10T18:25:16.682" v="415" actId="1076"/>
          <ac:spMkLst>
            <pc:docMk/>
            <pc:sldMk cId="2388631682" sldId="268"/>
            <ac:spMk id="3" creationId="{7993883D-21E0-436A-BD33-AA8DBED96B7A}"/>
          </ac:spMkLst>
        </pc:spChg>
        <pc:picChg chg="add mod">
          <ac:chgData name="Ori Rinaman" userId="188fce61db78e667" providerId="LiveId" clId="{9A169FA7-2355-4687-B725-2CADE659554A}" dt="2022-04-10T18:26:16.907" v="423" actId="14100"/>
          <ac:picMkLst>
            <pc:docMk/>
            <pc:sldMk cId="2388631682" sldId="268"/>
            <ac:picMk id="4" creationId="{D05B28FC-6AC6-454C-ACE6-F7D9478C7404}"/>
          </ac:picMkLst>
        </pc:picChg>
        <pc:picChg chg="add mod">
          <ac:chgData name="Ori Rinaman" userId="188fce61db78e667" providerId="LiveId" clId="{9A169FA7-2355-4687-B725-2CADE659554A}" dt="2022-04-10T18:26:48.812" v="430" actId="1076"/>
          <ac:picMkLst>
            <pc:docMk/>
            <pc:sldMk cId="2388631682" sldId="268"/>
            <ac:picMk id="5" creationId="{CCF911C3-06E9-4DE6-B26A-5CE7C62791B6}"/>
          </ac:picMkLst>
        </pc:picChg>
        <pc:picChg chg="add mod">
          <ac:chgData name="Ori Rinaman" userId="188fce61db78e667" providerId="LiveId" clId="{9A169FA7-2355-4687-B725-2CADE659554A}" dt="2022-04-10T18:28:21.368" v="450" actId="1076"/>
          <ac:picMkLst>
            <pc:docMk/>
            <pc:sldMk cId="2388631682" sldId="268"/>
            <ac:picMk id="6" creationId="{0BD34001-3542-418D-A264-2EA0AAA5B0FA}"/>
          </ac:picMkLst>
        </pc:picChg>
        <pc:picChg chg="add del">
          <ac:chgData name="Ori Rinaman" userId="188fce61db78e667" providerId="LiveId" clId="{9A169FA7-2355-4687-B725-2CADE659554A}" dt="2022-04-10T18:27:11.471" v="432" actId="478"/>
          <ac:picMkLst>
            <pc:docMk/>
            <pc:sldMk cId="2388631682" sldId="268"/>
            <ac:picMk id="7" creationId="{1EFD3C00-8E53-4C03-876E-56538C1B8E9B}"/>
          </ac:picMkLst>
        </pc:picChg>
        <pc:picChg chg="add del">
          <ac:chgData name="Ori Rinaman" userId="188fce61db78e667" providerId="LiveId" clId="{9A169FA7-2355-4687-B725-2CADE659554A}" dt="2022-04-10T18:27:26.231" v="434" actId="478"/>
          <ac:picMkLst>
            <pc:docMk/>
            <pc:sldMk cId="2388631682" sldId="268"/>
            <ac:picMk id="8" creationId="{104A6BD2-8C1F-4A9F-A05D-CAC9A969600B}"/>
          </ac:picMkLst>
        </pc:picChg>
        <pc:picChg chg="add mod">
          <ac:chgData name="Ori Rinaman" userId="188fce61db78e667" providerId="LiveId" clId="{9A169FA7-2355-4687-B725-2CADE659554A}" dt="2022-04-10T18:28:12.196" v="446" actId="1076"/>
          <ac:picMkLst>
            <pc:docMk/>
            <pc:sldMk cId="2388631682" sldId="268"/>
            <ac:picMk id="9" creationId="{220B7FD7-DB3D-4EF0-9F4D-36A731259A45}"/>
          </ac:picMkLst>
        </pc:picChg>
        <pc:picChg chg="add mod">
          <ac:chgData name="Ori Rinaman" userId="188fce61db78e667" providerId="LiveId" clId="{9A169FA7-2355-4687-B725-2CADE659554A}" dt="2022-04-10T18:28:18.161" v="449" actId="1076"/>
          <ac:picMkLst>
            <pc:docMk/>
            <pc:sldMk cId="2388631682" sldId="268"/>
            <ac:picMk id="10" creationId="{2B898D04-D718-4BAA-9105-63273210FEDC}"/>
          </ac:picMkLst>
        </pc:picChg>
        <pc:picChg chg="mod">
          <ac:chgData name="Ori Rinaman" userId="188fce61db78e667" providerId="LiveId" clId="{9A169FA7-2355-4687-B725-2CADE659554A}" dt="2022-04-10T20:55:54.965" v="854" actId="1076"/>
          <ac:picMkLst>
            <pc:docMk/>
            <pc:sldMk cId="2388631682" sldId="268"/>
            <ac:picMk id="11" creationId="{BBFDA874-E2DF-47D2-8E3D-FD417C172711}"/>
          </ac:picMkLst>
        </pc:picChg>
      </pc:sldChg>
      <pc:sldChg chg="modSp new mod modTransition">
        <pc:chgData name="Ori Rinaman" userId="188fce61db78e667" providerId="LiveId" clId="{9A169FA7-2355-4687-B725-2CADE659554A}" dt="2022-04-10T21:06:16.066" v="1501"/>
        <pc:sldMkLst>
          <pc:docMk/>
          <pc:sldMk cId="750481972" sldId="269"/>
        </pc:sldMkLst>
        <pc:spChg chg="mod">
          <ac:chgData name="Ori Rinaman" userId="188fce61db78e667" providerId="LiveId" clId="{9A169FA7-2355-4687-B725-2CADE659554A}" dt="2022-04-10T18:34:28.752" v="512" actId="20577"/>
          <ac:spMkLst>
            <pc:docMk/>
            <pc:sldMk cId="750481972" sldId="269"/>
            <ac:spMk id="2" creationId="{15282619-B151-4F3E-B7AE-609175BC544C}"/>
          </ac:spMkLst>
        </pc:spChg>
        <pc:spChg chg="mod">
          <ac:chgData name="Ori Rinaman" userId="188fce61db78e667" providerId="LiveId" clId="{9A169FA7-2355-4687-B725-2CADE659554A}" dt="2022-04-10T18:35:49.074" v="528" actId="27636"/>
          <ac:spMkLst>
            <pc:docMk/>
            <pc:sldMk cId="750481972" sldId="269"/>
            <ac:spMk id="3" creationId="{BF1BAF09-AF23-41AA-BC71-5FEEE96A5081}"/>
          </ac:spMkLst>
        </pc:spChg>
      </pc:sldChg>
      <pc:sldChg chg="addSp delSp modSp new mod modTransition modAnim">
        <pc:chgData name="Ori Rinaman" userId="188fce61db78e667" providerId="LiveId" clId="{9A169FA7-2355-4687-B725-2CADE659554A}" dt="2022-04-10T21:00:54.695" v="1076"/>
        <pc:sldMkLst>
          <pc:docMk/>
          <pc:sldMk cId="3053359440" sldId="270"/>
        </pc:sldMkLst>
        <pc:spChg chg="mod">
          <ac:chgData name="Ori Rinaman" userId="188fce61db78e667" providerId="LiveId" clId="{9A169FA7-2355-4687-B725-2CADE659554A}" dt="2022-04-10T19:41:16.027" v="724" actId="27636"/>
          <ac:spMkLst>
            <pc:docMk/>
            <pc:sldMk cId="3053359440" sldId="270"/>
            <ac:spMk id="2" creationId="{5567D4D2-B5A8-4C3A-86B4-3654C59E8756}"/>
          </ac:spMkLst>
        </pc:spChg>
        <pc:spChg chg="del">
          <ac:chgData name="Ori Rinaman" userId="188fce61db78e667" providerId="LiveId" clId="{9A169FA7-2355-4687-B725-2CADE659554A}" dt="2022-04-10T19:37:38.642" v="557" actId="478"/>
          <ac:spMkLst>
            <pc:docMk/>
            <pc:sldMk cId="3053359440" sldId="270"/>
            <ac:spMk id="3" creationId="{8CF484C0-D469-4A04-9D1E-1A6BD372D332}"/>
          </ac:spMkLst>
        </pc:spChg>
        <pc:spChg chg="add mod">
          <ac:chgData name="Ori Rinaman" userId="188fce61db78e667" providerId="LiveId" clId="{9A169FA7-2355-4687-B725-2CADE659554A}" dt="2022-04-10T19:45:51.432" v="806" actId="1076"/>
          <ac:spMkLst>
            <pc:docMk/>
            <pc:sldMk cId="3053359440" sldId="270"/>
            <ac:spMk id="4" creationId="{AA211CE9-29EB-41A7-8254-F70E94CC8B73}"/>
          </ac:spMkLst>
        </pc:spChg>
        <pc:spChg chg="add mod">
          <ac:chgData name="Ori Rinaman" userId="188fce61db78e667" providerId="LiveId" clId="{9A169FA7-2355-4687-B725-2CADE659554A}" dt="2022-04-10T19:45:53.373" v="807" actId="1076"/>
          <ac:spMkLst>
            <pc:docMk/>
            <pc:sldMk cId="3053359440" sldId="270"/>
            <ac:spMk id="5" creationId="{FF7C7E7C-D36B-48A2-8B53-C6D3639ED32D}"/>
          </ac:spMkLst>
        </pc:spChg>
        <pc:spChg chg="add del mod">
          <ac:chgData name="Ori Rinaman" userId="188fce61db78e667" providerId="LiveId" clId="{9A169FA7-2355-4687-B725-2CADE659554A}" dt="2022-04-10T19:41:35.898" v="727" actId="478"/>
          <ac:spMkLst>
            <pc:docMk/>
            <pc:sldMk cId="3053359440" sldId="270"/>
            <ac:spMk id="8" creationId="{B861D94A-7927-4D81-98B1-64838A7F3D66}"/>
          </ac:spMkLst>
        </pc:spChg>
        <pc:spChg chg="add mod">
          <ac:chgData name="Ori Rinaman" userId="188fce61db78e667" providerId="LiveId" clId="{9A169FA7-2355-4687-B725-2CADE659554A}" dt="2022-04-10T19:45:41.592" v="802" actId="1076"/>
          <ac:spMkLst>
            <pc:docMk/>
            <pc:sldMk cId="3053359440" sldId="270"/>
            <ac:spMk id="10" creationId="{1A1C0C85-F324-49A2-82B4-4203BF6B09EA}"/>
          </ac:spMkLst>
        </pc:spChg>
        <pc:spChg chg="add del mod">
          <ac:chgData name="Ori Rinaman" userId="188fce61db78e667" providerId="LiveId" clId="{9A169FA7-2355-4687-B725-2CADE659554A}" dt="2022-04-10T19:42:27.010" v="755"/>
          <ac:spMkLst>
            <pc:docMk/>
            <pc:sldMk cId="3053359440" sldId="270"/>
            <ac:spMk id="11" creationId="{339F20EA-C612-4845-9F00-7517ABC59BCD}"/>
          </ac:spMkLst>
        </pc:spChg>
        <pc:spChg chg="add mod">
          <ac:chgData name="Ori Rinaman" userId="188fce61db78e667" providerId="LiveId" clId="{9A169FA7-2355-4687-B725-2CADE659554A}" dt="2022-04-10T19:45:37.291" v="800" actId="1076"/>
          <ac:spMkLst>
            <pc:docMk/>
            <pc:sldMk cId="3053359440" sldId="270"/>
            <ac:spMk id="12" creationId="{8FCE7C49-1501-424B-908A-C2E7B5F96B1A}"/>
          </ac:spMkLst>
        </pc:spChg>
        <pc:spChg chg="add mod">
          <ac:chgData name="Ori Rinaman" userId="188fce61db78e667" providerId="LiveId" clId="{9A169FA7-2355-4687-B725-2CADE659554A}" dt="2022-04-10T19:45:43.999" v="803" actId="1076"/>
          <ac:spMkLst>
            <pc:docMk/>
            <pc:sldMk cId="3053359440" sldId="270"/>
            <ac:spMk id="13" creationId="{3E1F0B09-D835-4B4E-B731-490B8CE6EA49}"/>
          </ac:spMkLst>
        </pc:spChg>
        <pc:spChg chg="add mod">
          <ac:chgData name="Ori Rinaman" userId="188fce61db78e667" providerId="LiveId" clId="{9A169FA7-2355-4687-B725-2CADE659554A}" dt="2022-04-10T19:46:03.863" v="810" actId="1076"/>
          <ac:spMkLst>
            <pc:docMk/>
            <pc:sldMk cId="3053359440" sldId="270"/>
            <ac:spMk id="15" creationId="{D6E73CCC-58C2-421A-9862-42F51DFAD04C}"/>
          </ac:spMkLst>
        </pc:spChg>
        <pc:graphicFrameChg chg="add mod modGraphic">
          <ac:chgData name="Ori Rinaman" userId="188fce61db78e667" providerId="LiveId" clId="{9A169FA7-2355-4687-B725-2CADE659554A}" dt="2022-04-10T19:45:58.535" v="809" actId="1076"/>
          <ac:graphicFrameMkLst>
            <pc:docMk/>
            <pc:sldMk cId="3053359440" sldId="270"/>
            <ac:graphicFrameMk id="9" creationId="{A0372963-CBDA-45CD-9924-19729EAA4251}"/>
          </ac:graphicFrameMkLst>
        </pc:graphicFrameChg>
        <pc:graphicFrameChg chg="add mod">
          <ac:chgData name="Ori Rinaman" userId="188fce61db78e667" providerId="LiveId" clId="{9A169FA7-2355-4687-B725-2CADE659554A}" dt="2022-04-10T19:46:09.842" v="812" actId="1076"/>
          <ac:graphicFrameMkLst>
            <pc:docMk/>
            <pc:sldMk cId="3053359440" sldId="270"/>
            <ac:graphicFrameMk id="16" creationId="{67B37FD7-04E0-4DCE-917E-07C198A0D6F0}"/>
          </ac:graphicFrameMkLst>
        </pc:graphicFrameChg>
        <pc:graphicFrameChg chg="add del">
          <ac:chgData name="Ori Rinaman" userId="188fce61db78e667" providerId="LiveId" clId="{9A169FA7-2355-4687-B725-2CADE659554A}" dt="2022-04-10T19:46:32.253" v="816" actId="478"/>
          <ac:graphicFrameMkLst>
            <pc:docMk/>
            <pc:sldMk cId="3053359440" sldId="270"/>
            <ac:graphicFrameMk id="18" creationId="{1F756017-B8F5-431C-B822-02CE86C5B827}"/>
          </ac:graphicFrameMkLst>
        </pc:graphicFrameChg>
        <pc:graphicFrameChg chg="add mod modGraphic">
          <ac:chgData name="Ori Rinaman" userId="188fce61db78e667" providerId="LiveId" clId="{9A169FA7-2355-4687-B725-2CADE659554A}" dt="2022-04-10T19:46:57.554" v="829" actId="20577"/>
          <ac:graphicFrameMkLst>
            <pc:docMk/>
            <pc:sldMk cId="3053359440" sldId="270"/>
            <ac:graphicFrameMk id="19" creationId="{6F59982D-BF02-45CF-99E8-D1E2E49875DA}"/>
          </ac:graphicFrameMkLst>
        </pc:graphicFrameChg>
        <pc:picChg chg="mod">
          <ac:chgData name="Ori Rinaman" userId="188fce61db78e667" providerId="LiveId" clId="{9A169FA7-2355-4687-B725-2CADE659554A}" dt="2022-04-10T20:42:50.163" v="847" actId="1076"/>
          <ac:picMkLst>
            <pc:docMk/>
            <pc:sldMk cId="3053359440" sldId="270"/>
            <ac:picMk id="20" creationId="{849CE0F7-3E59-4A6A-A3D3-03516F61FBBB}"/>
          </ac:picMkLst>
        </pc:picChg>
        <pc:cxnChg chg="add mod">
          <ac:chgData name="Ori Rinaman" userId="188fce61db78e667" providerId="LiveId" clId="{9A169FA7-2355-4687-B725-2CADE659554A}" dt="2022-04-10T19:45:55.310" v="808" actId="1076"/>
          <ac:cxnSpMkLst>
            <pc:docMk/>
            <pc:sldMk cId="3053359440" sldId="270"/>
            <ac:cxnSpMk id="7" creationId="{9332A7C1-27C0-4EDB-AE1F-5F570795847E}"/>
          </ac:cxnSpMkLst>
        </pc:cxnChg>
        <pc:cxnChg chg="add mod">
          <ac:chgData name="Ori Rinaman" userId="188fce61db78e667" providerId="LiveId" clId="{9A169FA7-2355-4687-B725-2CADE659554A}" dt="2022-04-10T19:45:39.187" v="801" actId="1076"/>
          <ac:cxnSpMkLst>
            <pc:docMk/>
            <pc:sldMk cId="3053359440" sldId="270"/>
            <ac:cxnSpMk id="14" creationId="{569FBDAA-FB3F-4FAC-B845-238CE569C07B}"/>
          </ac:cxnSpMkLst>
        </pc:cxnChg>
        <pc:cxnChg chg="add mod">
          <ac:chgData name="Ori Rinaman" userId="188fce61db78e667" providerId="LiveId" clId="{9A169FA7-2355-4687-B725-2CADE659554A}" dt="2022-04-10T19:46:16.598" v="814" actId="1076"/>
          <ac:cxnSpMkLst>
            <pc:docMk/>
            <pc:sldMk cId="3053359440" sldId="270"/>
            <ac:cxnSpMk id="17" creationId="{ADF13EBE-7610-4732-AED3-D48B1D6A19B2}"/>
          </ac:cxnSpMkLst>
        </pc:cxnChg>
      </pc:sldChg>
      <pc:sldChg chg="modSp new mod modTransition modAnim">
        <pc:chgData name="Ori Rinaman" userId="188fce61db78e667" providerId="LiveId" clId="{9A169FA7-2355-4687-B725-2CADE659554A}" dt="2022-04-10T21:06:06.297" v="1490"/>
        <pc:sldMkLst>
          <pc:docMk/>
          <pc:sldMk cId="1539689430" sldId="271"/>
        </pc:sldMkLst>
        <pc:spChg chg="mod">
          <ac:chgData name="Ori Rinaman" userId="188fce61db78e667" providerId="LiveId" clId="{9A169FA7-2355-4687-B725-2CADE659554A}" dt="2022-04-10T20:28:55.264" v="840" actId="1076"/>
          <ac:spMkLst>
            <pc:docMk/>
            <pc:sldMk cId="1539689430" sldId="271"/>
            <ac:spMk id="2" creationId="{FFA7AD0F-7F3D-4A3B-A73D-994A27619AAA}"/>
          </ac:spMkLst>
        </pc:spChg>
        <pc:picChg chg="mod">
          <ac:chgData name="Ori Rinaman" userId="188fce61db78e667" providerId="LiveId" clId="{9A169FA7-2355-4687-B725-2CADE659554A}" dt="2022-04-10T21:05:58.202" v="1476" actId="1076"/>
          <ac:picMkLst>
            <pc:docMk/>
            <pc:sldMk cId="1539689430" sldId="271"/>
            <ac:picMk id="4" creationId="{C9121F3F-C6CF-449C-A63B-34EB4A308D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C9A4-B207-4172-A9E9-71A930C0A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we Really That Different?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5BE65-66A7-4F9D-8DA1-8B8053513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 Rinaman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4CCCD7-F17F-494D-B652-EFFBE22D4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7979" y="12141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2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939E-146F-4414-98A9-EAC4F9E0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1757"/>
            <a:ext cx="7729728" cy="584975"/>
          </a:xfrm>
        </p:spPr>
        <p:txBody>
          <a:bodyPr>
            <a:normAutofit fontScale="90000"/>
          </a:bodyPr>
          <a:lstStyle/>
          <a:p>
            <a:r>
              <a:rPr lang="en-US" dirty="0"/>
              <a:t>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D14B-CD4B-458B-B346-F3A7DBF3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FF23A-B1F7-4FB2-8397-320E59F8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875" y="1962795"/>
            <a:ext cx="5929162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22C56-1A1A-4AE7-A022-ED389054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25" y="1962795"/>
            <a:ext cx="5929162" cy="3657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F76CE7-B39F-4FA6-B3AE-094D44287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18728" y="123337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C2BD-9497-4FB0-BE8D-7D9BFD18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445" y="98418"/>
            <a:ext cx="7150929" cy="402095"/>
          </a:xfrm>
        </p:spPr>
        <p:txBody>
          <a:bodyPr>
            <a:normAutofit fontScale="90000"/>
          </a:bodyPr>
          <a:lstStyle/>
          <a:p>
            <a:r>
              <a:rPr lang="en-US" dirty="0"/>
              <a:t>“TRUMP”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0D3B-212F-4EB5-9739-B2F98520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A7BBD-F603-4931-B945-573CDD63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187" y="3787782"/>
            <a:ext cx="4817444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A4FFF-3DA5-488A-A58A-E5FA9A807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187" y="684836"/>
            <a:ext cx="4817444" cy="2971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BE444-9E5D-4023-9749-3B513A6C3183}"/>
              </a:ext>
            </a:extLst>
          </p:cNvPr>
          <p:cNvCxnSpPr/>
          <p:nvPr/>
        </p:nvCxnSpPr>
        <p:spPr>
          <a:xfrm>
            <a:off x="2844702" y="6063915"/>
            <a:ext cx="6825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D4185-D76C-4FD8-A17C-59B71832DD32}"/>
              </a:ext>
            </a:extLst>
          </p:cNvPr>
          <p:cNvCxnSpPr/>
          <p:nvPr/>
        </p:nvCxnSpPr>
        <p:spPr>
          <a:xfrm>
            <a:off x="2844702" y="5812054"/>
            <a:ext cx="6825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79D98-BE0B-4A28-8D48-3DD1BAD8BE9E}"/>
              </a:ext>
            </a:extLst>
          </p:cNvPr>
          <p:cNvCxnSpPr/>
          <p:nvPr/>
        </p:nvCxnSpPr>
        <p:spPr>
          <a:xfrm>
            <a:off x="2844702" y="4376285"/>
            <a:ext cx="6825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CE26A-4C12-421A-877C-FA3BB5B87BF8}"/>
              </a:ext>
            </a:extLst>
          </p:cNvPr>
          <p:cNvCxnSpPr/>
          <p:nvPr/>
        </p:nvCxnSpPr>
        <p:spPr>
          <a:xfrm>
            <a:off x="2859138" y="4134289"/>
            <a:ext cx="6825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1442B-9842-4BB2-AA04-1B6647A21766}"/>
              </a:ext>
            </a:extLst>
          </p:cNvPr>
          <p:cNvCxnSpPr/>
          <p:nvPr/>
        </p:nvCxnSpPr>
        <p:spPr>
          <a:xfrm>
            <a:off x="2859138" y="1004476"/>
            <a:ext cx="68251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4826F-9DEB-4C38-BB23-35A6AC344604}"/>
              </a:ext>
            </a:extLst>
          </p:cNvPr>
          <p:cNvCxnSpPr/>
          <p:nvPr/>
        </p:nvCxnSpPr>
        <p:spPr>
          <a:xfrm>
            <a:off x="2844702" y="6312567"/>
            <a:ext cx="6825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1CCBA9-6445-40E3-B8CF-839FCB906687}"/>
              </a:ext>
            </a:extLst>
          </p:cNvPr>
          <p:cNvCxnSpPr/>
          <p:nvPr/>
        </p:nvCxnSpPr>
        <p:spPr>
          <a:xfrm>
            <a:off x="2844702" y="1262754"/>
            <a:ext cx="68251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D45DD3-324B-4093-B884-55FDE8F50B52}"/>
              </a:ext>
            </a:extLst>
          </p:cNvPr>
          <p:cNvCxnSpPr/>
          <p:nvPr/>
        </p:nvCxnSpPr>
        <p:spPr>
          <a:xfrm>
            <a:off x="2859138" y="1694287"/>
            <a:ext cx="68251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D084F-17CB-4E0B-A405-29C7C4ECDE21}"/>
              </a:ext>
            </a:extLst>
          </p:cNvPr>
          <p:cNvCxnSpPr/>
          <p:nvPr/>
        </p:nvCxnSpPr>
        <p:spPr>
          <a:xfrm>
            <a:off x="2859138" y="2337575"/>
            <a:ext cx="68251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B2031B-7C69-4A03-97B7-0C4205B70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8610" y="13287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6000"/>
    </mc:Choice>
    <mc:Fallback>
      <p:transition spd="slow" advClick="0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5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143E-290C-4671-954A-60108923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795"/>
            <a:ext cx="7729728" cy="450222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883D-21E0-436A-BD33-AA8DBED9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89" y="1098002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N-grams</a:t>
            </a:r>
          </a:p>
          <a:p>
            <a:r>
              <a:rPr lang="en-US" sz="2400" dirty="0"/>
              <a:t>Expand Dataset</a:t>
            </a:r>
          </a:p>
          <a:p>
            <a:pPr lvl="1"/>
            <a:r>
              <a:rPr lang="en-US" sz="2000" dirty="0"/>
              <a:t>Twitter</a:t>
            </a:r>
          </a:p>
          <a:p>
            <a:pPr lvl="1"/>
            <a:r>
              <a:rPr lang="en-US" sz="2000" dirty="0"/>
              <a:t>Facebook</a:t>
            </a:r>
          </a:p>
          <a:p>
            <a:pPr lvl="1"/>
            <a:r>
              <a:rPr lang="en-US" sz="2000" dirty="0"/>
              <a:t>Instagram</a:t>
            </a:r>
          </a:p>
          <a:p>
            <a:pPr lvl="1"/>
            <a:r>
              <a:rPr lang="en-US" sz="2000" dirty="0"/>
              <a:t>News Website Comments such as FOX/CNN/MSNBC/ABC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28FC-6AC6-454C-ACE6-F7D9478C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9" y="4681970"/>
            <a:ext cx="2811428" cy="1581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911C3-06E9-4DE6-B26A-5CE7C627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024" y="4380156"/>
            <a:ext cx="3347986" cy="188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34001-3542-418D-A264-2EA0AAA5B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792" y="4199985"/>
            <a:ext cx="2483688" cy="2407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B7FD7-DB3D-4EF0-9F4D-36A731259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247" y="727749"/>
            <a:ext cx="2725233" cy="1362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98D04-D718-4BAA-9105-63273210F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8247" y="2455282"/>
            <a:ext cx="2725233" cy="1534306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FDA874-E2DF-47D2-8E3D-FD417C172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66855" y="13622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/>
    </mc:Choice>
    <mc:Fallback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A7E3-36C1-4D6C-A079-1893264E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12" y="213922"/>
            <a:ext cx="8250776" cy="613852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USES/ADDITIONAL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7248-E1CA-4F3B-8819-EABFFC8CF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2A930-8A66-4D13-88B0-2F4BDF87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" y="1181401"/>
            <a:ext cx="5061632" cy="2455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94127-93A4-47D6-99B8-5ECBC6E87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65" y="1181401"/>
            <a:ext cx="3762375" cy="2505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4067-2188-40A4-BFD5-5E5A71BCD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360" y="3686476"/>
            <a:ext cx="9240253" cy="3013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04F1B3-2042-4641-930C-490536037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63107" y="7750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7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00"/>
    </mc:Choice>
    <mc:Fallback>
      <p:transition spd="slow" advClick="0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6B70-C99D-40DA-998D-6A3FC3EF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059" y="2406316"/>
            <a:ext cx="8421463" cy="1703671"/>
          </a:xfrm>
        </p:spPr>
        <p:txBody>
          <a:bodyPr>
            <a:normAutofit/>
          </a:bodyPr>
          <a:lstStyle/>
          <a:p>
            <a:r>
              <a:rPr lang="en-US" sz="8000" dirty="0"/>
              <a:t>ETHICS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12DE6B-4CE9-4A2F-B793-78A741C94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2851" y="7809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0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9000"/>
    </mc:Choice>
    <mc:Fallback>
      <p:transition spd="slow" advClick="0"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AD0F-7F3D-4A3B-A73D-994A2761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38044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4FCAE-634C-46CD-89BD-B4D0D532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121F3F-C6CF-449C-A63B-34EB4A308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4981" y="9349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2619-B151-4F3E-B7AE-609175BC5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5046"/>
            <a:ext cx="7729728" cy="63310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BAF09-AF23-41AA-BC71-5FEEE96A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50" y="1097280"/>
            <a:ext cx="10587789" cy="5575674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Conservative vs liberal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(n.d.). Retrieved April 3, 2022, from https://www.diffen.com/difference/Conservative_vs_Liberal </a:t>
            </a:r>
          </a:p>
          <a:p>
            <a:pPr marL="0" marR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Gajare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(2022, March 28).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Liberals vs conservatives on reddit [13000 posts]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Kaggle. Retrieved April 3, 2022, from https://www.kaggle.com/datasets/neelgajare/liberals-vs-conservatives-on-reddit-13000-posts </a:t>
            </a:r>
          </a:p>
          <a:p>
            <a:pPr marL="0" marR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Gersema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Emily. “Why Is America so Divided?” USC News, 23 Nov. 2021, https://news.usc.edu/194874/why-is-america-divided/. </a:t>
            </a:r>
          </a:p>
          <a:p>
            <a:pPr marL="0" marR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Silge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&amp; Robinson, D. (2017).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 mining with R: A tidy approach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O'Reilly. </a:t>
            </a:r>
          </a:p>
          <a:p>
            <a:pPr marL="0" marR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United States: Country Profile.”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Freedom House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https://freedomhouse.org/country/united-states.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5AAC-3EB0-4520-BFB1-35B11BC3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Liberal vs Conservative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229D-3566-4B01-BE1F-D46606C5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y is America so divided? - USC News">
            <a:extLst>
              <a:ext uri="{FF2B5EF4-FFF2-40B4-BE49-F238E27FC236}">
                <a16:creationId xmlns:a16="http://schemas.microsoft.com/office/drawing/2014/main" id="{546ACA5E-22E3-4543-B892-43602982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86" y="2506043"/>
            <a:ext cx="5878228" cy="39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F488A6-9410-4D55-8195-B073C11E3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7604" y="13558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000"/>
    </mc:Choice>
    <mc:Fallback>
      <p:transition spd="slow" advClick="0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4AE7-C491-4778-84D7-AB204682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49476"/>
            <a:ext cx="7729728" cy="1188720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77B9-7EF3-4E54-ABF8-FE3FC81B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69" y="1705059"/>
            <a:ext cx="5053263" cy="3415582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Title of the topic discussed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Political Lean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Liberal or Conservative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Number of up votes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Distinct Reddit ID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Subreddit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Separate communities on discord with similar interests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Link attached to post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Comments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Number of comments on each post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Body of text with the post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 Created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the post was created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eddit - Apps on Google Play">
            <a:extLst>
              <a:ext uri="{FF2B5EF4-FFF2-40B4-BE49-F238E27FC236}">
                <a16:creationId xmlns:a16="http://schemas.microsoft.com/office/drawing/2014/main" id="{F8E59B15-E6E6-4944-999B-42E89955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8" y="1705058"/>
            <a:ext cx="4876800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FF096-B788-44B6-A47A-DBA8095C6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23" y="5104055"/>
            <a:ext cx="10945753" cy="1571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887300-EC34-49D8-87BD-BE1484201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0977" y="19552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00"/>
    </mc:Choice>
    <mc:Fallback>
      <p:transition spd="slow" advClick="0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58C4-11C2-48D0-9327-F4C08AB1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ADEF5-40ED-4580-9C0B-2BA5FA30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" y="2718564"/>
            <a:ext cx="518801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B9310-887B-4623-83A2-A06F2588E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2" y="2718564"/>
            <a:ext cx="5182257" cy="32004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59EBB2-4D07-4FBF-976F-6053C2E0F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66855" y="10504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7000"/>
    </mc:Choice>
    <mc:Fallback>
      <p:transition spd="slow" advClick="0"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D4D2-B5A8-4C3A-86B4-3654C59E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5201"/>
            <a:ext cx="7654009" cy="622946"/>
          </a:xfrm>
        </p:spPr>
        <p:txBody>
          <a:bodyPr>
            <a:normAutofit fontScale="90000"/>
          </a:bodyPr>
          <a:lstStyle/>
          <a:p>
            <a:r>
              <a:rPr lang="en-US" dirty="0"/>
              <a:t>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11CE9-29EB-41A7-8254-F70E94CC8B73}"/>
              </a:ext>
            </a:extLst>
          </p:cNvPr>
          <p:cNvSpPr txBox="1"/>
          <p:nvPr/>
        </p:nvSpPr>
        <p:spPr>
          <a:xfrm>
            <a:off x="2695340" y="2792716"/>
            <a:ext cx="18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dog is happy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C7E7C-D36B-48A2-8B53-C6D3639ED32D}"/>
              </a:ext>
            </a:extLst>
          </p:cNvPr>
          <p:cNvSpPr txBox="1"/>
          <p:nvPr/>
        </p:nvSpPr>
        <p:spPr>
          <a:xfrm>
            <a:off x="4844716" y="2276968"/>
            <a:ext cx="208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Tokenization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2A7C1-27C0-4EDB-AE1F-5F570795847E}"/>
              </a:ext>
            </a:extLst>
          </p:cNvPr>
          <p:cNvCxnSpPr/>
          <p:nvPr/>
        </p:nvCxnSpPr>
        <p:spPr>
          <a:xfrm>
            <a:off x="4966100" y="2977382"/>
            <a:ext cx="15079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0372963-CBDA-45CD-9924-19729EAA4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07732"/>
              </p:ext>
            </p:extLst>
          </p:nvPr>
        </p:nvGraphicFramePr>
        <p:xfrm>
          <a:off x="7373755" y="2062982"/>
          <a:ext cx="116572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725">
                  <a:extLst>
                    <a:ext uri="{9D8B030D-6E8A-4147-A177-3AD203B41FA5}">
                      <a16:colId xmlns:a16="http://schemas.microsoft.com/office/drawing/2014/main" val="509864337"/>
                    </a:ext>
                  </a:extLst>
                </a:gridCol>
              </a:tblGrid>
              <a:tr h="3654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44598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6472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3519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7350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809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1C0C85-F324-49A2-82B4-4203BF6B09EA}"/>
              </a:ext>
            </a:extLst>
          </p:cNvPr>
          <p:cNvSpPr txBox="1"/>
          <p:nvPr/>
        </p:nvSpPr>
        <p:spPr>
          <a:xfrm>
            <a:off x="2723949" y="1338262"/>
            <a:ext cx="24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dog is happy!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E7C49-1501-424B-908A-C2E7B5F96B1A}"/>
              </a:ext>
            </a:extLst>
          </p:cNvPr>
          <p:cNvSpPr txBox="1"/>
          <p:nvPr/>
        </p:nvSpPr>
        <p:spPr>
          <a:xfrm>
            <a:off x="4844716" y="877834"/>
            <a:ext cx="208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Standardizing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F0B09-D835-4B4E-B731-490B8CE6EA49}"/>
              </a:ext>
            </a:extLst>
          </p:cNvPr>
          <p:cNvSpPr txBox="1"/>
          <p:nvPr/>
        </p:nvSpPr>
        <p:spPr>
          <a:xfrm>
            <a:off x="6822709" y="1304299"/>
            <a:ext cx="18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dog is happy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9FBDAA-FB3F-4FAC-B845-238CE569C07B}"/>
              </a:ext>
            </a:extLst>
          </p:cNvPr>
          <p:cNvCxnSpPr/>
          <p:nvPr/>
        </p:nvCxnSpPr>
        <p:spPr>
          <a:xfrm>
            <a:off x="4966100" y="1471971"/>
            <a:ext cx="15079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E73CCC-58C2-421A-9862-42F51DFAD04C}"/>
              </a:ext>
            </a:extLst>
          </p:cNvPr>
          <p:cNvSpPr txBox="1"/>
          <p:nvPr/>
        </p:nvSpPr>
        <p:spPr>
          <a:xfrm>
            <a:off x="4613975" y="4027035"/>
            <a:ext cx="23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Remove Stop Words</a:t>
            </a:r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7B37FD7-04E0-4DCE-917E-07C198A0D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27598"/>
              </p:ext>
            </p:extLst>
          </p:nvPr>
        </p:nvGraphicFramePr>
        <p:xfrm>
          <a:off x="3123931" y="4605338"/>
          <a:ext cx="116572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725">
                  <a:extLst>
                    <a:ext uri="{9D8B030D-6E8A-4147-A177-3AD203B41FA5}">
                      <a16:colId xmlns:a16="http://schemas.microsoft.com/office/drawing/2014/main" val="509864337"/>
                    </a:ext>
                  </a:extLst>
                </a:gridCol>
              </a:tblGrid>
              <a:tr h="3654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44598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6472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3519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73502"/>
                  </a:ext>
                </a:extLst>
              </a:tr>
              <a:tr h="365478"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8092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F13EBE-7610-4732-AED3-D48B1D6A19B2}"/>
              </a:ext>
            </a:extLst>
          </p:cNvPr>
          <p:cNvCxnSpPr/>
          <p:nvPr/>
        </p:nvCxnSpPr>
        <p:spPr>
          <a:xfrm>
            <a:off x="5007272" y="5410969"/>
            <a:ext cx="15079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F59982D-BF02-45CF-99E8-D1E2E498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918366"/>
              </p:ext>
            </p:extLst>
          </p:nvPr>
        </p:nvGraphicFramePr>
        <p:xfrm>
          <a:off x="7232846" y="4854709"/>
          <a:ext cx="11657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725">
                  <a:extLst>
                    <a:ext uri="{9D8B030D-6E8A-4147-A177-3AD203B41FA5}">
                      <a16:colId xmlns:a16="http://schemas.microsoft.com/office/drawing/2014/main" val="3294713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03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22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28528"/>
                  </a:ext>
                </a:extLst>
              </a:tr>
            </a:tbl>
          </a:graphicData>
        </a:graphic>
      </p:graphicFrame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9CE0F7-3E59-4A6A-A3D3-03516F61F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1984" y="10611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5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1000"/>
    </mc:Choice>
    <mc:Fallback>
      <p:transition spd="slow" advClick="0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1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6B3F-D2FF-48AF-ADC5-F0684D68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5420"/>
            <a:ext cx="7654009" cy="5464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Groups Respond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2B26-7E98-4AA9-A0B0-5D5157AA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D50F8-168B-4D04-AF7C-5C6C9D34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4" y="751735"/>
            <a:ext cx="4817443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11B70-3982-4A16-8F4F-4C7C718E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92350"/>
            <a:ext cx="4817443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96DED-C7F9-4DB4-8313-6883F16B5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845" y="3821779"/>
            <a:ext cx="3503595" cy="2807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6CEA8-ACFB-4194-83CC-63308B21D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845" y="819551"/>
            <a:ext cx="2926079" cy="2894359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BC5694-324B-405D-BBDE-C24ECD54F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55612" y="10023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1000"/>
    </mc:Choice>
    <mc:Fallback>
      <p:transition spd="slow" advClick="0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32BD-B620-4A03-B978-431AF2D3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993" y="185045"/>
            <a:ext cx="8991921" cy="633102"/>
          </a:xfrm>
        </p:spPr>
        <p:txBody>
          <a:bodyPr>
            <a:normAutofit fontScale="90000"/>
          </a:bodyPr>
          <a:lstStyle/>
          <a:p>
            <a:r>
              <a:rPr lang="en-US" dirty="0"/>
              <a:t>Articles that groups are responding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FEFE-B0CF-48EC-ADE5-4476B465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9569F-A7CB-4D4E-9BB0-5B4A3B8A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47" y="1828800"/>
            <a:ext cx="5188016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1EEE9-A513-4E60-99DC-D9B2B4893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60" y="1828800"/>
            <a:ext cx="5188017" cy="3200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79B467-3AD3-4BD9-AD4F-527E9DA9737F}"/>
              </a:ext>
            </a:extLst>
          </p:cNvPr>
          <p:cNvCxnSpPr/>
          <p:nvPr/>
        </p:nvCxnSpPr>
        <p:spPr>
          <a:xfrm>
            <a:off x="269507" y="2175309"/>
            <a:ext cx="4523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01F85-4059-4FAE-AA50-38FDFF442EB2}"/>
              </a:ext>
            </a:extLst>
          </p:cNvPr>
          <p:cNvCxnSpPr/>
          <p:nvPr/>
        </p:nvCxnSpPr>
        <p:spPr>
          <a:xfrm>
            <a:off x="273462" y="2452838"/>
            <a:ext cx="4523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DDDA38-C819-4B10-84AF-F31A9C311270}"/>
              </a:ext>
            </a:extLst>
          </p:cNvPr>
          <p:cNvCxnSpPr/>
          <p:nvPr/>
        </p:nvCxnSpPr>
        <p:spPr>
          <a:xfrm>
            <a:off x="6173000" y="2220229"/>
            <a:ext cx="4523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25EDA9-FF05-4D05-BF2F-2167B90ACB68}"/>
              </a:ext>
            </a:extLst>
          </p:cNvPr>
          <p:cNvCxnSpPr/>
          <p:nvPr/>
        </p:nvCxnSpPr>
        <p:spPr>
          <a:xfrm>
            <a:off x="6237167" y="2988646"/>
            <a:ext cx="4523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F937BC-08FF-4F6B-8B59-71BF342E5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09103" y="11082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D8F3-BEEF-4331-A111-FCBA1A53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444" y="290924"/>
            <a:ext cx="7429420" cy="546474"/>
          </a:xfrm>
        </p:spPr>
        <p:txBody>
          <a:bodyPr>
            <a:normAutofit fontScale="90000"/>
          </a:bodyPr>
          <a:lstStyle/>
          <a:p>
            <a:r>
              <a:rPr lang="en-US" dirty="0"/>
              <a:t>“trump”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8320-299D-4C26-AB64-511255B57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932ED-894B-4D40-B727-17200031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3" y="1925015"/>
            <a:ext cx="5929162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7912A-D60A-4FCC-B67C-AED2CE411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3" y="1925015"/>
            <a:ext cx="5929162" cy="3657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B991BB-3492-43F0-A636-1DD89E755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63107" y="17218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6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5000"/>
    </mc:Choice>
    <mc:Fallback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62A0-FD43-493A-8E05-99C4529D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1299"/>
            <a:ext cx="7729728" cy="565725"/>
          </a:xfrm>
        </p:spPr>
        <p:txBody>
          <a:bodyPr>
            <a:normAutofit fontScale="90000"/>
          </a:bodyPr>
          <a:lstStyle/>
          <a:p>
            <a:r>
              <a:rPr lang="en-US" dirty="0"/>
              <a:t>“Biden”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B88C1-BCBF-45C5-8E53-E09FDA1C5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201AD-56E8-484E-807E-270DA7A1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628" y="2015530"/>
            <a:ext cx="5929162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B5ABA-1932-4DEC-BA26-3B9365FD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13" y="2015530"/>
            <a:ext cx="5929162" cy="3657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C5E91E-296B-49C8-A210-F2AE28698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22476" y="11852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248</TotalTime>
  <Words>310</Words>
  <Application>Microsoft Office PowerPoint</Application>
  <PresentationFormat>Widescreen</PresentationFormat>
  <Paragraphs>58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Times New Roman</vt:lpstr>
      <vt:lpstr>Parcel</vt:lpstr>
      <vt:lpstr>Are we Really That Different?</vt:lpstr>
      <vt:lpstr>Liberal vs Conservative</vt:lpstr>
      <vt:lpstr>The Data</vt:lpstr>
      <vt:lpstr>The Data</vt:lpstr>
      <vt:lpstr>Cleaning the Data</vt:lpstr>
      <vt:lpstr>How Groups Respond Overall</vt:lpstr>
      <vt:lpstr>Articles that groups are responding to</vt:lpstr>
      <vt:lpstr>“trump” Sentiment</vt:lpstr>
      <vt:lpstr>“Biden”</vt:lpstr>
      <vt:lpstr>GOVERNMENT</vt:lpstr>
      <vt:lpstr>“TRUMP”</vt:lpstr>
      <vt:lpstr>NEXT STEPS</vt:lpstr>
      <vt:lpstr>FUTURE USES/ADDITIONAL Applications</vt:lpstr>
      <vt:lpstr>ETHICS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we Really That Different?</dc:title>
  <dc:creator>Ori Rinaman</dc:creator>
  <cp:lastModifiedBy>Ori Rinaman</cp:lastModifiedBy>
  <cp:revision>4</cp:revision>
  <dcterms:created xsi:type="dcterms:W3CDTF">2022-04-10T16:57:33Z</dcterms:created>
  <dcterms:modified xsi:type="dcterms:W3CDTF">2022-04-10T21:06:20Z</dcterms:modified>
</cp:coreProperties>
</file>